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764" r:id="rId2"/>
    <p:sldId id="765" r:id="rId3"/>
    <p:sldId id="766" r:id="rId4"/>
    <p:sldId id="768" r:id="rId5"/>
    <p:sldId id="769" r:id="rId6"/>
    <p:sldId id="794" r:id="rId7"/>
    <p:sldId id="771" r:id="rId8"/>
    <p:sldId id="798" r:id="rId9"/>
    <p:sldId id="799" r:id="rId10"/>
    <p:sldId id="800" r:id="rId11"/>
    <p:sldId id="801" r:id="rId12"/>
    <p:sldId id="804" r:id="rId13"/>
    <p:sldId id="803" r:id="rId14"/>
    <p:sldId id="802" r:id="rId15"/>
    <p:sldId id="805" r:id="rId16"/>
    <p:sldId id="806" r:id="rId17"/>
    <p:sldId id="797" r:id="rId18"/>
    <p:sldId id="807" r:id="rId19"/>
    <p:sldId id="796" r:id="rId20"/>
    <p:sldId id="795" r:id="rId21"/>
    <p:sldId id="772" r:id="rId22"/>
    <p:sldId id="773" r:id="rId23"/>
    <p:sldId id="774" r:id="rId24"/>
    <p:sldId id="775" r:id="rId25"/>
    <p:sldId id="776" r:id="rId26"/>
    <p:sldId id="808" r:id="rId27"/>
    <p:sldId id="793" r:id="rId28"/>
  </p:sldIdLst>
  <p:sldSz cx="12192000" cy="6858000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8080"/>
    <a:srgbClr val="FFFF99"/>
    <a:srgbClr val="F8FDB9"/>
    <a:srgbClr val="99FF33"/>
    <a:srgbClr val="FF9900"/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353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47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CB30F-22F0-4C62-BDD3-2949EA4DFCF9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06F4D-05AF-40BD-A504-F8A87CE407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1271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CB30F-22F0-4C62-BDD3-2949EA4DFCF9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06F4D-05AF-40BD-A504-F8A87CE407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541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CB30F-22F0-4C62-BDD3-2949EA4DFCF9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06F4D-05AF-40BD-A504-F8A87CE407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6003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CB30F-22F0-4C62-BDD3-2949EA4DFCF9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06F4D-05AF-40BD-A504-F8A87CE407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47830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CB30F-22F0-4C62-BDD3-2949EA4DFCF9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06F4D-05AF-40BD-A504-F8A87CE407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41640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CB30F-22F0-4C62-BDD3-2949EA4DFCF9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06F4D-05AF-40BD-A504-F8A87CE407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8128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CB30F-22F0-4C62-BDD3-2949EA4DFCF9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06F4D-05AF-40BD-A504-F8A87CE407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6644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CB30F-22F0-4C62-BDD3-2949EA4DFCF9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06F4D-05AF-40BD-A504-F8A87CE407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75856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CB30F-22F0-4C62-BDD3-2949EA4DFCF9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06F4D-05AF-40BD-A504-F8A87CE407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29624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CB30F-22F0-4C62-BDD3-2949EA4DFCF9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06F4D-05AF-40BD-A504-F8A87CE407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8964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CB30F-22F0-4C62-BDD3-2949EA4DFCF9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06F4D-05AF-40BD-A504-F8A87CE407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82847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ECB30F-22F0-4C62-BDD3-2949EA4DFCF9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506F4D-05AF-40BD-A504-F8A87CE407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3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truewordsbaptist.org/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485832"/>
            <a:ext cx="12192000" cy="42913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Thursday Bible Study</a:t>
            </a:r>
            <a:endParaRPr kumimoji="0" lang="en-US" sz="8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glow rad="63500">
                  <a:prstClr val="white">
                    <a:lumMod val="85000"/>
                    <a:alpha val="40000"/>
                  </a:prstClr>
                </a:glow>
              </a:effectLst>
              <a:uLnTx/>
              <a:uFillTx/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Genesis 1</a:t>
            </a:r>
            <a:endParaRPr kumimoji="0" lang="en-US" sz="7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glow rad="63500">
                  <a:prstClr val="white">
                    <a:lumMod val="85000"/>
                    <a:alpha val="40000"/>
                  </a:prstClr>
                </a:glow>
              </a:effectLst>
              <a:uLnTx/>
              <a:uFillTx/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Joshua Tapp</a:t>
            </a:r>
            <a:endParaRPr kumimoji="0" lang="en-US" sz="5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glow rad="63500">
                  <a:prstClr val="white">
                    <a:lumMod val="85000"/>
                    <a:alpha val="40000"/>
                  </a:prstClr>
                </a:glow>
              </a:effectLst>
              <a:uLnTx/>
              <a:uFillTx/>
              <a:latin typeface="Calibri" panose="020F0502020204030204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7A358A1-19F2-41B6-F88E-8012291476F2}"/>
              </a:ext>
            </a:extLst>
          </p:cNvPr>
          <p:cNvSpPr txBox="1"/>
          <p:nvPr/>
        </p:nvSpPr>
        <p:spPr>
          <a:xfrm>
            <a:off x="0" y="6361529"/>
            <a:ext cx="1219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True Words Baptist Church – 1377 S. 20</a:t>
            </a:r>
            <a:r>
              <a:rPr kumimoji="0" lang="en-US" sz="2000" b="1" i="0" u="none" strike="noStrike" kern="1200" cap="none" spc="0" normalizeH="0" baseline="3000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th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 St. Louisville, KY – TrueWordsBaptist.org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98B788B-7276-D334-58CD-330BCE6447A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7240" y="294246"/>
            <a:ext cx="3017520" cy="75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25881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42887" y="142807"/>
            <a:ext cx="11706226" cy="66131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John 1:9   That was the true Light, which lighteth every man that cometh into the world.</a:t>
            </a:r>
            <a:endParaRPr kumimoji="0" lang="en-US" sz="1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glow rad="63500">
                  <a:prstClr val="white">
                    <a:lumMod val="85000"/>
                    <a:alpha val="40000"/>
                  </a:prstClr>
                </a:glow>
              </a:effectLst>
              <a:uLnTx/>
              <a:uFillTx/>
              <a:latin typeface="Calibri" panose="020F0502020204030204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89074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42887" y="142807"/>
            <a:ext cx="11706226" cy="59709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John 8:12   Then spake Jesus again unto them, saying, I am the light of the world: he that followeth me shall not walk in darkness, but shall have the light of life.</a:t>
            </a:r>
            <a:endParaRPr kumimoji="0" lang="en-US" sz="7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glow rad="63500">
                  <a:prstClr val="white">
                    <a:lumMod val="85000"/>
                    <a:alpha val="40000"/>
                  </a:prstClr>
                </a:glow>
              </a:effectLst>
              <a:uLnTx/>
              <a:uFillTx/>
              <a:latin typeface="Calibri" panose="020F0502020204030204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56074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42887" y="142807"/>
            <a:ext cx="11706226" cy="59709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Revelation 21:23   And the city had no need of the sun, neither of the moon, to shine in it: for the glory of God did lighten it, and the Lamb is the light thereof.</a:t>
            </a:r>
            <a:endParaRPr kumimoji="0" lang="en-US" sz="7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glow rad="63500">
                  <a:prstClr val="white">
                    <a:lumMod val="85000"/>
                    <a:alpha val="40000"/>
                  </a:prstClr>
                </a:glow>
              </a:effectLst>
              <a:uLnTx/>
              <a:uFillTx/>
              <a:latin typeface="Calibri" panose="020F0502020204030204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30075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42887" y="142807"/>
            <a:ext cx="11706226" cy="53830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Revelation 22:5   And there shall be no night there; and they need no candle, neither light of the sun; for the Lord God giveth them light: and they shall reign for ever and ever.</a:t>
            </a:r>
            <a:endParaRPr kumimoji="0" lang="en-US" sz="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glow rad="63500">
                  <a:prstClr val="white">
                    <a:lumMod val="85000"/>
                    <a:alpha val="40000"/>
                  </a:prstClr>
                </a:glow>
              </a:effectLst>
              <a:uLnTx/>
              <a:uFillTx/>
              <a:latin typeface="Calibri" panose="020F0502020204030204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20061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42887" y="142807"/>
            <a:ext cx="11706226" cy="5928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1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Genesis 1:1-2   In the beginning God created the heaven and the earth.  2 And the earth was without form, and void; and darkness was upon the face of the deep. And the Spirit of God moved upon the face of the waters.</a:t>
            </a:r>
            <a:endParaRPr kumimoji="0" lang="en-US" sz="51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glow rad="63500">
                  <a:prstClr val="white">
                    <a:lumMod val="85000"/>
                    <a:alpha val="40000"/>
                  </a:prstClr>
                </a:glow>
              </a:effectLst>
              <a:uLnTx/>
              <a:uFillTx/>
              <a:latin typeface="Calibri" panose="020F0502020204030204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3059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42887" y="142807"/>
            <a:ext cx="11706226" cy="59709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Genesis 1:3-4   And God said, Let there be light: and there was light.  4 And God saw the light, that it was good: and God divided the light from the darkness.</a:t>
            </a:r>
            <a:endParaRPr kumimoji="0" lang="en-US" sz="6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glow rad="63500">
                  <a:prstClr val="white">
                    <a:lumMod val="85000"/>
                    <a:alpha val="40000"/>
                  </a:prstClr>
                </a:glow>
              </a:effectLst>
              <a:uLnTx/>
              <a:uFillTx/>
              <a:latin typeface="Calibri" panose="020F0502020204030204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22764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42887" y="142807"/>
            <a:ext cx="11706226" cy="49829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Genesis 1:5   And God called the light Day, and the darkness he called Night. And the evening and the morning were the first day.</a:t>
            </a:r>
            <a:endParaRPr kumimoji="0" lang="en-US" sz="6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glow rad="63500">
                  <a:prstClr val="white">
                    <a:lumMod val="85000"/>
                    <a:alpha val="40000"/>
                  </a:prstClr>
                </a:glow>
              </a:effectLst>
              <a:uLnTx/>
              <a:uFillTx/>
              <a:latin typeface="Calibri" panose="020F0502020204030204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22702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33B1C462-8FFC-B48D-5DA8-540041801E4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840" y="711926"/>
            <a:ext cx="11704320" cy="5434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241668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42887" y="142807"/>
            <a:ext cx="11706226" cy="49829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Genesis 1:5   And God called the light Day, and the darkness he called Night. And the evening and the morning were the first day.</a:t>
            </a:r>
            <a:endParaRPr kumimoji="0" lang="en-US" sz="6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glow rad="63500">
                  <a:prstClr val="white">
                    <a:lumMod val="85000"/>
                    <a:alpha val="40000"/>
                  </a:prstClr>
                </a:glow>
              </a:effectLst>
              <a:uLnTx/>
              <a:uFillTx/>
              <a:latin typeface="Calibri" panose="020F0502020204030204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156814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2123E8B-315D-1A91-988D-64955479B16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840" y="739127"/>
            <a:ext cx="11704320" cy="55164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47989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419157"/>
            <a:ext cx="12192000" cy="41053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Title of the Bible Study:</a:t>
            </a: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1500" b="1" dirty="0"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First Day</a:t>
            </a: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Joshua Tapp</a:t>
            </a:r>
            <a:endParaRPr kumimoji="0" lang="en-US" sz="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glow rad="63500">
                  <a:prstClr val="white">
                    <a:lumMod val="85000"/>
                    <a:alpha val="40000"/>
                  </a:prstClr>
                </a:glow>
              </a:effectLst>
              <a:uLnTx/>
              <a:uFillTx/>
              <a:latin typeface="Calibri" panose="020F0502020204030204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7A358A1-19F2-41B6-F88E-8012291476F2}"/>
              </a:ext>
            </a:extLst>
          </p:cNvPr>
          <p:cNvSpPr txBox="1"/>
          <p:nvPr/>
        </p:nvSpPr>
        <p:spPr>
          <a:xfrm>
            <a:off x="0" y="6361529"/>
            <a:ext cx="1219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True Words Baptist Church – 1377 S. 20</a:t>
            </a:r>
            <a:r>
              <a:rPr kumimoji="0" lang="en-US" sz="2000" b="1" i="0" u="none" strike="noStrike" kern="1200" cap="none" spc="0" normalizeH="0" baseline="3000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th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 St. Louisville, KY – TrueWordsBaptist.org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98B788B-7276-D334-58CD-330BCE6447A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7240" y="294246"/>
            <a:ext cx="3017520" cy="75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609733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42887" y="142807"/>
            <a:ext cx="11706226" cy="59709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Genesis 1:31   And God saw every thing that he had made, and, behold, it was very good. And the evening and the morning were the sixth day.</a:t>
            </a:r>
            <a:endParaRPr kumimoji="0" lang="en-US" sz="7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glow rad="63500">
                  <a:prstClr val="white">
                    <a:lumMod val="85000"/>
                    <a:alpha val="40000"/>
                  </a:prstClr>
                </a:glow>
              </a:effectLst>
              <a:uLnTx/>
              <a:uFillTx/>
              <a:latin typeface="Calibri" panose="020F0502020204030204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462837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42887" y="142807"/>
            <a:ext cx="11706226" cy="59709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Daniel 8:26   And the vision of the evening and the morning which was told is true: wherefore shut thou up the vision; for it shall be for many days.</a:t>
            </a:r>
            <a:endParaRPr kumimoji="0" lang="en-US" sz="7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glow rad="63500">
                  <a:prstClr val="white">
                    <a:lumMod val="85000"/>
                    <a:alpha val="40000"/>
                  </a:prstClr>
                </a:glow>
              </a:effectLst>
              <a:uLnTx/>
              <a:uFillTx/>
              <a:latin typeface="Calibri" panose="020F0502020204030204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085803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42887" y="142807"/>
            <a:ext cx="11706226" cy="49829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Genesis 1:5   And God called the light Day, and the darkness he called Night. And the evening and the morning were the first day.</a:t>
            </a:r>
            <a:endParaRPr kumimoji="0" lang="en-US" sz="7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glow rad="63500">
                  <a:prstClr val="white">
                    <a:lumMod val="85000"/>
                    <a:alpha val="40000"/>
                  </a:prstClr>
                </a:glow>
              </a:effectLst>
              <a:uLnTx/>
              <a:uFillTx/>
              <a:latin typeface="Calibri" panose="020F0502020204030204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165793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42887" y="81844"/>
            <a:ext cx="11706226" cy="5585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John 11:9-10   Jesus answered, Are there not twelve hours in the day? If any man walk in the day, he </a:t>
            </a:r>
            <a:r>
              <a:rPr kumimoji="0" lang="en-US" sz="48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stumbleth</a:t>
            </a:r>
            <a:r>
              <a: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not, because he seeth the light of this world.  10 But if a man walk in the night, he </a:t>
            </a:r>
            <a:r>
              <a:rPr kumimoji="0" lang="en-US" sz="48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stumbleth</a:t>
            </a:r>
            <a:r>
              <a: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because there is no light in him.</a:t>
            </a:r>
            <a:endParaRPr kumimoji="0" lang="en-US" sz="5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glow rad="63500">
                  <a:prstClr val="white">
                    <a:lumMod val="85000"/>
                    <a:alpha val="40000"/>
                  </a:prstClr>
                </a:glow>
              </a:effectLst>
              <a:uLnTx/>
              <a:uFillTx/>
              <a:latin typeface="Calibri" panose="020F0502020204030204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153056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42887" y="125389"/>
            <a:ext cx="11706226" cy="54720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John 9:4   I must work the works of him that sent me, while it is day: the night cometh, when no man can work.</a:t>
            </a:r>
            <a:endParaRPr kumimoji="0" lang="en-US" sz="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glow rad="63500">
                  <a:prstClr val="white">
                    <a:lumMod val="85000"/>
                    <a:alpha val="40000"/>
                  </a:prstClr>
                </a:glow>
              </a:effectLst>
              <a:uLnTx/>
              <a:uFillTx/>
              <a:latin typeface="Calibri" panose="020F0502020204030204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647933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42887" y="142807"/>
            <a:ext cx="11706226" cy="62721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John 12:35   Then Jesus said unto them, Yet a little while is the light with you. Walk while ye have the light, lest darkness come upon you: for he that walketh in darkness knoweth not whither he goeth.</a:t>
            </a:r>
            <a:endParaRPr kumimoji="0" lang="en-US" sz="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glow rad="63500">
                  <a:prstClr val="white">
                    <a:lumMod val="85000"/>
                    <a:alpha val="40000"/>
                  </a:prstClr>
                </a:glow>
              </a:effectLst>
              <a:uLnTx/>
              <a:uFillTx/>
              <a:latin typeface="Calibri" panose="020F0502020204030204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712896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42887" y="142807"/>
            <a:ext cx="11706226" cy="59872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Genesis 2:1-3   Thus the heavens and the earth were finished, and all the host of them.  2 And on the seventh day God ended his work which he had made; and he rested on the seventh day from all his work which he had made.  3 And God blessed the seventh day, and sanctified it: because that in it he had rested from all his work which God created and made.</a:t>
            </a:r>
            <a:endParaRPr kumimoji="0" lang="en-US" sz="3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glow rad="63500">
                  <a:prstClr val="white">
                    <a:lumMod val="85000"/>
                    <a:alpha val="40000"/>
                  </a:prstClr>
                </a:glow>
              </a:effectLst>
              <a:uLnTx/>
              <a:uFillTx/>
              <a:latin typeface="Calibri" panose="020F0502020204030204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705598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2095432"/>
            <a:ext cx="12192000" cy="24702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000" b="1" dirty="0"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Visit Us:</a:t>
            </a: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600" b="1" dirty="0">
              <a:solidFill>
                <a:prstClr val="white"/>
              </a:solidFill>
              <a:effectLst>
                <a:glow rad="63500">
                  <a:prstClr val="white">
                    <a:lumMod val="85000"/>
                    <a:alpha val="40000"/>
                  </a:prstClr>
                </a:glow>
              </a:effectLst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2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TrueWordsBaptist.org</a:t>
            </a:r>
            <a:endParaRPr kumimoji="0" lang="en-US" sz="7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glow rad="63500">
                  <a:prstClr val="white">
                    <a:lumMod val="85000"/>
                    <a:alpha val="40000"/>
                  </a:prstClr>
                </a:glow>
              </a:effectLst>
              <a:uLnTx/>
              <a:uFillTx/>
              <a:latin typeface="Calibri" panose="020F0502020204030204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7A358A1-19F2-41B6-F88E-8012291476F2}"/>
              </a:ext>
            </a:extLst>
          </p:cNvPr>
          <p:cNvSpPr txBox="1"/>
          <p:nvPr/>
        </p:nvSpPr>
        <p:spPr>
          <a:xfrm>
            <a:off x="0" y="6361529"/>
            <a:ext cx="1219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True Words Baptist Church – 1377 S. 20</a:t>
            </a:r>
            <a:r>
              <a:rPr kumimoji="0" lang="en-US" sz="2000" b="1" i="0" u="none" strike="noStrike" kern="1200" cap="none" spc="0" normalizeH="0" baseline="3000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th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 St. Louisville, KY – TrueWordsBaptist.org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98B788B-7276-D334-58CD-330BCE6447A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7240" y="294246"/>
            <a:ext cx="3017520" cy="75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38598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42887" y="142807"/>
            <a:ext cx="11706226" cy="5585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Genesis 1:1-2   In the beginning God created the heaven and the earth.  2 And the earth was without form, and void; and darkness was upon the face of the deep. And the Spirit of God moved upon the face of the waters.</a:t>
            </a:r>
            <a:endParaRPr kumimoji="0" lang="en-US" sz="5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glow rad="63500">
                  <a:prstClr val="white">
                    <a:lumMod val="85000"/>
                    <a:alpha val="40000"/>
                  </a:prstClr>
                </a:glow>
              </a:effectLst>
              <a:uLnTx/>
              <a:uFillTx/>
              <a:latin typeface="Calibri" panose="020F0502020204030204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47289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42887" y="142807"/>
            <a:ext cx="11706226" cy="59709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 John 1:5   This then is the message which we have heard of him, and declare unto you, that God is light, and in him is no darkness at all.</a:t>
            </a:r>
            <a:endParaRPr kumimoji="0" lang="en-US" sz="7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glow rad="63500">
                  <a:prstClr val="white">
                    <a:lumMod val="85000"/>
                    <a:alpha val="40000"/>
                  </a:prstClr>
                </a:glow>
              </a:effectLst>
              <a:uLnTx/>
              <a:uFillTx/>
              <a:latin typeface="Calibri" panose="020F0502020204030204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89376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42887" y="142807"/>
            <a:ext cx="11706226" cy="49829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Psalm 27:1 The LORD is my light and my salvation; whom shall I fear? the LORD is the strength of my life; of whom shall I be afraid?</a:t>
            </a:r>
            <a:endParaRPr kumimoji="0" lang="en-US" sz="6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glow rad="63500">
                  <a:prstClr val="white">
                    <a:lumMod val="85000"/>
                    <a:alpha val="40000"/>
                  </a:prstClr>
                </a:glow>
              </a:effectLst>
              <a:uLnTx/>
              <a:uFillTx/>
              <a:latin typeface="Calibri" panose="020F0502020204030204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72529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42887" y="142807"/>
            <a:ext cx="11706226" cy="5295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Psalm 36:9   For with thee is the fountain of life: in thy light shall we see light.</a:t>
            </a:r>
            <a:endParaRPr kumimoji="0" lang="en-US" sz="1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glow rad="63500">
                  <a:prstClr val="white">
                    <a:lumMod val="85000"/>
                    <a:alpha val="40000"/>
                  </a:prstClr>
                </a:glow>
              </a:effectLst>
              <a:uLnTx/>
              <a:uFillTx/>
              <a:latin typeface="Calibri" panose="020F0502020204030204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2660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42887" y="142807"/>
            <a:ext cx="11706226" cy="59709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Psalm 84:11   For the LORD God is a sun and shield: the LORD will give grace and glory: no good thing will he withhold from them that walk uprightly.</a:t>
            </a:r>
            <a:endParaRPr kumimoji="0" lang="en-US" sz="7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glow rad="63500">
                  <a:prstClr val="white">
                    <a:lumMod val="85000"/>
                    <a:alpha val="40000"/>
                  </a:prstClr>
                </a:glow>
              </a:effectLst>
              <a:uLnTx/>
              <a:uFillTx/>
              <a:latin typeface="Calibri" panose="020F0502020204030204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30340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42887" y="142807"/>
            <a:ext cx="11706226" cy="62721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Isaiah 60:19   The sun shall be no more thy light by day; neither for brightness shall the moon give light unto thee: but the LORD shall be unto thee an everlasting light, and thy God thy glory.</a:t>
            </a:r>
            <a:endParaRPr kumimoji="0" lang="en-US" sz="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glow rad="63500">
                  <a:prstClr val="white">
                    <a:lumMod val="85000"/>
                    <a:alpha val="40000"/>
                  </a:prstClr>
                </a:glow>
              </a:effectLst>
              <a:uLnTx/>
              <a:uFillTx/>
              <a:latin typeface="Calibri" panose="020F0502020204030204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14110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42887" y="142807"/>
            <a:ext cx="11706226" cy="39785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John 1:4   In him was life; and the life was the light of men.</a:t>
            </a:r>
            <a:endParaRPr kumimoji="0" lang="en-US" sz="1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glow rad="63500">
                  <a:prstClr val="white">
                    <a:lumMod val="85000"/>
                    <a:alpha val="40000"/>
                  </a:prstClr>
                </a:glow>
              </a:effectLst>
              <a:uLnTx/>
              <a:uFillTx/>
              <a:latin typeface="Calibri" panose="020F0502020204030204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7415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91091</TotalTime>
  <Words>866</Words>
  <Application>Microsoft Office PowerPoint</Application>
  <PresentationFormat>Widescreen</PresentationFormat>
  <Paragraphs>34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2" baseType="lpstr">
      <vt:lpstr>Arial</vt:lpstr>
      <vt:lpstr>Calibri</vt:lpstr>
      <vt:lpstr>Calibri Light</vt:lpstr>
      <vt:lpstr>Georgia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joshwlc</dc:creator>
  <cp:lastModifiedBy>Josh Tapp</cp:lastModifiedBy>
  <cp:revision>573</cp:revision>
  <cp:lastPrinted>2020-01-28T17:57:24Z</cp:lastPrinted>
  <dcterms:created xsi:type="dcterms:W3CDTF">2019-08-31T20:33:16Z</dcterms:created>
  <dcterms:modified xsi:type="dcterms:W3CDTF">2024-10-22T13:59:52Z</dcterms:modified>
</cp:coreProperties>
</file>