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4" r:id="rId2"/>
    <p:sldId id="765" r:id="rId3"/>
    <p:sldId id="766" r:id="rId4"/>
    <p:sldId id="768" r:id="rId5"/>
    <p:sldId id="769" r:id="rId6"/>
    <p:sldId id="794" r:id="rId7"/>
    <p:sldId id="771" r:id="rId8"/>
    <p:sldId id="798" r:id="rId9"/>
    <p:sldId id="799" r:id="rId10"/>
    <p:sldId id="800" r:id="rId11"/>
    <p:sldId id="801" r:id="rId12"/>
    <p:sldId id="804" r:id="rId13"/>
    <p:sldId id="803" r:id="rId14"/>
    <p:sldId id="802" r:id="rId15"/>
    <p:sldId id="805" r:id="rId16"/>
    <p:sldId id="806" r:id="rId17"/>
    <p:sldId id="797" r:id="rId18"/>
    <p:sldId id="807" r:id="rId19"/>
    <p:sldId id="796" r:id="rId20"/>
    <p:sldId id="795" r:id="rId21"/>
    <p:sldId id="772" r:id="rId22"/>
    <p:sldId id="773" r:id="rId23"/>
    <p:sldId id="774" r:id="rId24"/>
    <p:sldId id="775" r:id="rId25"/>
    <p:sldId id="776" r:id="rId26"/>
    <p:sldId id="808" r:id="rId27"/>
    <p:sldId id="793" r:id="rId28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FFFF99"/>
    <a:srgbClr val="F8FDB9"/>
    <a:srgbClr val="99FF33"/>
    <a:srgbClr val="FF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2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0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1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8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CB30F-22F0-4C62-BDD3-2949EA4DFCF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ruewordsbaptis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5832"/>
            <a:ext cx="12192000" cy="4291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 Bible Study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Tapp</a:t>
            </a: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8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613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1:9   That was the true Light, which lighteth every man that cometh into the world.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907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70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8:12   Then spake Jesus again unto them, saying, I am the light of the world: he that followeth me shall not walk in darkness, but shall have the light of life.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07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70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21:23   And the city had no need of the sun, neither of the moon, to shine in it: for the glory of God did lighten it, and the Lamb is the light thereof.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007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383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22:5   And there shall be no night there; and they need no candle, neither light of the sun; for the Lord God giveth them light: and they shall reign for ever and ever.</a:t>
            </a: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006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28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1:1-2   In the beginning God created the heaven and the earth.  2 And the earth was without form, and void; and darkness was upon the face of the deep. And the Spirit of God moved upon the face of the waters.</a:t>
            </a:r>
            <a:endParaRPr kumimoji="0" lang="en-US" sz="5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05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70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1:3-4   And God said, Let there be light: and there was light.  4 And God saw the light, that it was good: and God divided the light from the darkness.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276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4982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1:5   And God called the light Day, and the darkness he called Night. And the evening and the morning were the first day.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270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3B1C462-8FFC-B48D-5DA8-540041801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711926"/>
            <a:ext cx="11704320" cy="54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416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4982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1:5   And God called the light Day, and the darkness he called Night. And the evening and the morning were the first day.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568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123E8B-315D-1A91-988D-64955479B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739127"/>
            <a:ext cx="11704320" cy="551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79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19157"/>
            <a:ext cx="12192000" cy="4105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the Bible Study: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0" b="1" dirty="0"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Day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Tapp</a:t>
            </a:r>
            <a:endParaRPr kumimoji="0" lang="en-US" sz="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97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70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1:31   And God saw every thing that he had made, and, behold, it was very good. And the evening and the morning were the sixth day.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628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70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Daniel 8:26   And the vision of the evening and the morning which was told is true: wherefore shut thou up the vision; for it shall be for many days.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58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4982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1:5   And God called the light Day, and the darkness he called Night. And the evening and the morning were the first day.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657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81844"/>
            <a:ext cx="11706226" cy="5585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11:9-10   Jesus answered, Are there not twelve hours in the day? If any man walk in the day, he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stumbleth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not, because he seeth the light of this world.  10 But if a man walk in the night, he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stumbleth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because there is no light in him.</a:t>
            </a: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530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25389"/>
            <a:ext cx="11706226" cy="5472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9:4   I must work the works of him that sent me, while it is day: the night cometh, when no man can work.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479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272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12:35   Then Jesus said unto them, Yet a little while is the light with you. Walk while ye have the light, lest darkness come upon you: for he that walketh in darkness knoweth not whither he goeth.</a:t>
            </a: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128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8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2:1-3   Thus the heavens and the earth were finished, and all the host of them.  2 And on the seventh day God ended his work which he had made; and he rested on the seventh day from all his work which he had made.  3 And God blessed the seventh day, and sanctified it: because that in it he had rested from all his work which God created and made.</a:t>
            </a:r>
            <a:endParaRPr kumimoji="0" lang="en-US" sz="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0559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95432"/>
            <a:ext cx="12192000" cy="247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Visit Us: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TrueWordsBaptist.org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5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585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1:1-2   In the beginning God created the heaven and the earth.  2 And the earth was without form, and void; and darkness was upon the face of the deep. And the Spirit of God moved upon the face of the waters.</a:t>
            </a: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2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70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John 1:5   This then is the message which we have heard of him, and declare unto you, that God is light, and in him is no darkness at all.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93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4982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 27:1 The LORD is my light and my salvation; whom shall I fear? the LORD is the strength of my life; of whom shall I be afraid?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252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295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 36:9   For with thee is the fountain of life: in thy light shall we see light.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6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70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 84:11   For the LORD God is a sun and shield: the LORD will give grace and glory: no good thing will he withhold from them that walk uprightly.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034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272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Isaiah 60:19   The sun shall be no more thy light by day; neither for brightness shall the moon give light unto thee: but the LORD shall be unto thee an everlasting light, and thy God thy glory.</a:t>
            </a: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11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3978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1:4   In him was life; and the life was the light of men.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41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91091</TotalTime>
  <Words>866</Words>
  <Application>Microsoft Office PowerPoint</Application>
  <PresentationFormat>Widescreen</PresentationFormat>
  <Paragraphs>34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joshwlc</dc:creator>
  <cp:lastModifiedBy>Josh Tapp</cp:lastModifiedBy>
  <cp:revision>573</cp:revision>
  <cp:lastPrinted>2020-01-28T17:57:24Z</cp:lastPrinted>
  <dcterms:created xsi:type="dcterms:W3CDTF">2019-08-31T20:33:16Z</dcterms:created>
  <dcterms:modified xsi:type="dcterms:W3CDTF">2024-10-22T13:59:52Z</dcterms:modified>
</cp:coreProperties>
</file>