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8" r:id="rId5"/>
    <p:sldId id="769" r:id="rId6"/>
    <p:sldId id="794" r:id="rId7"/>
    <p:sldId id="770" r:id="rId8"/>
    <p:sldId id="771" r:id="rId9"/>
    <p:sldId id="797" r:id="rId10"/>
    <p:sldId id="796" r:id="rId11"/>
    <p:sldId id="795" r:id="rId12"/>
    <p:sldId id="772" r:id="rId13"/>
    <p:sldId id="773" r:id="rId14"/>
    <p:sldId id="774" r:id="rId15"/>
    <p:sldId id="775" r:id="rId16"/>
    <p:sldId id="776"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a:t>
            </a:r>
            <a:r>
              <a:rPr lang="en-US" sz="1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28</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DF506C01-8F17-D7E6-6003-4F0F6BA4FA21}"/>
              </a:ext>
            </a:extLst>
          </p:cNvPr>
          <p:cNvCxnSpPr>
            <a:cxnSpLocks/>
          </p:cNvCxnSpPr>
          <p:nvPr/>
        </p:nvCxnSpPr>
        <p:spPr>
          <a:xfrm>
            <a:off x="1263014" y="3958590"/>
            <a:ext cx="943887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0EA26C34-6015-716E-08FC-01A957CF453A}"/>
              </a:ext>
            </a:extLst>
          </p:cNvPr>
          <p:cNvCxnSpPr>
            <a:cxnSpLocks/>
          </p:cNvCxnSpPr>
          <p:nvPr/>
        </p:nvCxnSpPr>
        <p:spPr>
          <a:xfrm>
            <a:off x="1263014" y="2952750"/>
            <a:ext cx="0" cy="217278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A26012C-DD14-1CD6-3A91-C88493FCDEE7}"/>
              </a:ext>
            </a:extLst>
          </p:cNvPr>
          <p:cNvCxnSpPr>
            <a:cxnSpLocks/>
          </p:cNvCxnSpPr>
          <p:nvPr/>
        </p:nvCxnSpPr>
        <p:spPr>
          <a:xfrm>
            <a:off x="4419870" y="2952750"/>
            <a:ext cx="0" cy="217278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DCCF86E-DE79-E1D3-479B-D3C61BB9FDEF}"/>
              </a:ext>
            </a:extLst>
          </p:cNvPr>
          <p:cNvCxnSpPr>
            <a:cxnSpLocks/>
          </p:cNvCxnSpPr>
          <p:nvPr/>
        </p:nvCxnSpPr>
        <p:spPr>
          <a:xfrm>
            <a:off x="7579866" y="2952750"/>
            <a:ext cx="0" cy="217278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0A2324E-90C7-830A-DB42-6F8671256491}"/>
              </a:ext>
            </a:extLst>
          </p:cNvPr>
          <p:cNvCxnSpPr>
            <a:cxnSpLocks/>
          </p:cNvCxnSpPr>
          <p:nvPr/>
        </p:nvCxnSpPr>
        <p:spPr>
          <a:xfrm>
            <a:off x="10739449" y="2952750"/>
            <a:ext cx="0" cy="217278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134973E-49C2-161F-2546-EC96BD84B52D}"/>
              </a:ext>
            </a:extLst>
          </p:cNvPr>
          <p:cNvSpPr txBox="1"/>
          <p:nvPr/>
        </p:nvSpPr>
        <p:spPr>
          <a:xfrm>
            <a:off x="2057413" y="4249677"/>
            <a:ext cx="1568058" cy="584775"/>
          </a:xfrm>
          <a:prstGeom prst="rect">
            <a:avLst/>
          </a:prstGeom>
          <a:noFill/>
        </p:spPr>
        <p:txBody>
          <a:bodyPr wrap="none" rtlCol="0">
            <a:spAutoFit/>
          </a:bodyPr>
          <a:lstStyle/>
          <a:p>
            <a:r>
              <a:rPr lang="en-US" sz="3200" b="1" dirty="0">
                <a:latin typeface="Georgia" panose="02040502050405020303" pitchFamily="18" charset="0"/>
              </a:rPr>
              <a:t>Friday</a:t>
            </a:r>
          </a:p>
        </p:txBody>
      </p:sp>
      <p:sp>
        <p:nvSpPr>
          <p:cNvPr id="10" name="TextBox 9">
            <a:extLst>
              <a:ext uri="{FF2B5EF4-FFF2-40B4-BE49-F238E27FC236}">
                <a16:creationId xmlns:a16="http://schemas.microsoft.com/office/drawing/2014/main" id="{505FFD0A-778D-17AD-6EC2-4EC06411EAD0}"/>
              </a:ext>
            </a:extLst>
          </p:cNvPr>
          <p:cNvSpPr txBox="1"/>
          <p:nvPr/>
        </p:nvSpPr>
        <p:spPr>
          <a:xfrm>
            <a:off x="4846649" y="4249676"/>
            <a:ext cx="2098651" cy="584775"/>
          </a:xfrm>
          <a:prstGeom prst="rect">
            <a:avLst/>
          </a:prstGeom>
          <a:noFill/>
        </p:spPr>
        <p:txBody>
          <a:bodyPr wrap="none" rtlCol="0">
            <a:spAutoFit/>
          </a:bodyPr>
          <a:lstStyle/>
          <a:p>
            <a:r>
              <a:rPr lang="en-US" sz="3200" b="1" dirty="0">
                <a:latin typeface="Georgia" panose="02040502050405020303" pitchFamily="18" charset="0"/>
              </a:rPr>
              <a:t>Saturday</a:t>
            </a:r>
          </a:p>
        </p:txBody>
      </p:sp>
      <p:sp>
        <p:nvSpPr>
          <p:cNvPr id="11" name="TextBox 10">
            <a:extLst>
              <a:ext uri="{FF2B5EF4-FFF2-40B4-BE49-F238E27FC236}">
                <a16:creationId xmlns:a16="http://schemas.microsoft.com/office/drawing/2014/main" id="{5B23CED2-EFD1-D332-D617-A0989E062993}"/>
              </a:ext>
            </a:extLst>
          </p:cNvPr>
          <p:cNvSpPr txBox="1"/>
          <p:nvPr/>
        </p:nvSpPr>
        <p:spPr>
          <a:xfrm>
            <a:off x="8344464" y="4249676"/>
            <a:ext cx="1760418" cy="584775"/>
          </a:xfrm>
          <a:prstGeom prst="rect">
            <a:avLst/>
          </a:prstGeom>
          <a:noFill/>
        </p:spPr>
        <p:txBody>
          <a:bodyPr wrap="none" rtlCol="0">
            <a:spAutoFit/>
          </a:bodyPr>
          <a:lstStyle/>
          <a:p>
            <a:r>
              <a:rPr lang="en-US" sz="3200" b="1" dirty="0">
                <a:latin typeface="Georgia" panose="02040502050405020303" pitchFamily="18" charset="0"/>
              </a:rPr>
              <a:t>Sunday</a:t>
            </a:r>
          </a:p>
        </p:txBody>
      </p:sp>
      <p:sp>
        <p:nvSpPr>
          <p:cNvPr id="12" name="TextBox 11">
            <a:extLst>
              <a:ext uri="{FF2B5EF4-FFF2-40B4-BE49-F238E27FC236}">
                <a16:creationId xmlns:a16="http://schemas.microsoft.com/office/drawing/2014/main" id="{0835E343-8706-74A3-2CB2-DB1CFC42AC70}"/>
              </a:ext>
            </a:extLst>
          </p:cNvPr>
          <p:cNvSpPr txBox="1"/>
          <p:nvPr/>
        </p:nvSpPr>
        <p:spPr>
          <a:xfrm>
            <a:off x="652063" y="2564368"/>
            <a:ext cx="1220206" cy="369332"/>
          </a:xfrm>
          <a:prstGeom prst="rect">
            <a:avLst/>
          </a:prstGeom>
          <a:noFill/>
        </p:spPr>
        <p:txBody>
          <a:bodyPr wrap="none" rtlCol="0">
            <a:spAutoFit/>
          </a:bodyPr>
          <a:lstStyle/>
          <a:p>
            <a:r>
              <a:rPr lang="en-US" b="1" dirty="0">
                <a:latin typeface="Georgia" panose="02040502050405020303" pitchFamily="18" charset="0"/>
              </a:rPr>
              <a:t>Morning</a:t>
            </a:r>
          </a:p>
        </p:txBody>
      </p:sp>
      <p:sp>
        <p:nvSpPr>
          <p:cNvPr id="14" name="TextBox 13">
            <a:extLst>
              <a:ext uri="{FF2B5EF4-FFF2-40B4-BE49-F238E27FC236}">
                <a16:creationId xmlns:a16="http://schemas.microsoft.com/office/drawing/2014/main" id="{E4480682-E39B-785E-3631-33A3B3D8D000}"/>
              </a:ext>
            </a:extLst>
          </p:cNvPr>
          <p:cNvSpPr txBox="1"/>
          <p:nvPr/>
        </p:nvSpPr>
        <p:spPr>
          <a:xfrm>
            <a:off x="3810518" y="2578617"/>
            <a:ext cx="1220206" cy="369332"/>
          </a:xfrm>
          <a:prstGeom prst="rect">
            <a:avLst/>
          </a:prstGeom>
          <a:noFill/>
        </p:spPr>
        <p:txBody>
          <a:bodyPr wrap="none" rtlCol="0">
            <a:spAutoFit/>
          </a:bodyPr>
          <a:lstStyle/>
          <a:p>
            <a:r>
              <a:rPr lang="en-US" b="1" dirty="0">
                <a:latin typeface="Georgia" panose="02040502050405020303" pitchFamily="18" charset="0"/>
              </a:rPr>
              <a:t>Morning</a:t>
            </a:r>
          </a:p>
        </p:txBody>
      </p:sp>
      <p:sp>
        <p:nvSpPr>
          <p:cNvPr id="15" name="TextBox 14">
            <a:extLst>
              <a:ext uri="{FF2B5EF4-FFF2-40B4-BE49-F238E27FC236}">
                <a16:creationId xmlns:a16="http://schemas.microsoft.com/office/drawing/2014/main" id="{57B6908A-3016-830C-EDF7-7C7AAC959EA4}"/>
              </a:ext>
            </a:extLst>
          </p:cNvPr>
          <p:cNvSpPr txBox="1"/>
          <p:nvPr/>
        </p:nvSpPr>
        <p:spPr>
          <a:xfrm>
            <a:off x="6965594" y="2583610"/>
            <a:ext cx="1220206" cy="369332"/>
          </a:xfrm>
          <a:prstGeom prst="rect">
            <a:avLst/>
          </a:prstGeom>
          <a:noFill/>
        </p:spPr>
        <p:txBody>
          <a:bodyPr wrap="none" rtlCol="0">
            <a:spAutoFit/>
          </a:bodyPr>
          <a:lstStyle/>
          <a:p>
            <a:r>
              <a:rPr lang="en-US" b="1" dirty="0">
                <a:latin typeface="Georgia" panose="02040502050405020303" pitchFamily="18" charset="0"/>
              </a:rPr>
              <a:t>Morning</a:t>
            </a:r>
          </a:p>
        </p:txBody>
      </p:sp>
      <p:cxnSp>
        <p:nvCxnSpPr>
          <p:cNvPr id="16" name="Straight Connector 15">
            <a:extLst>
              <a:ext uri="{FF2B5EF4-FFF2-40B4-BE49-F238E27FC236}">
                <a16:creationId xmlns:a16="http://schemas.microsoft.com/office/drawing/2014/main" id="{ACE661E2-77CE-CFCD-AC67-6C21D5A3A570}"/>
              </a:ext>
            </a:extLst>
          </p:cNvPr>
          <p:cNvCxnSpPr>
            <a:cxnSpLocks/>
          </p:cNvCxnSpPr>
          <p:nvPr/>
        </p:nvCxnSpPr>
        <p:spPr>
          <a:xfrm>
            <a:off x="2843619" y="2952750"/>
            <a:ext cx="0" cy="10058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636C7ABA-9E04-935A-7976-C9AF98B4ECF9}"/>
              </a:ext>
            </a:extLst>
          </p:cNvPr>
          <p:cNvSpPr txBox="1"/>
          <p:nvPr/>
        </p:nvSpPr>
        <p:spPr>
          <a:xfrm>
            <a:off x="2273890" y="2577120"/>
            <a:ext cx="1146468" cy="369332"/>
          </a:xfrm>
          <a:prstGeom prst="rect">
            <a:avLst/>
          </a:prstGeom>
          <a:noFill/>
        </p:spPr>
        <p:txBody>
          <a:bodyPr wrap="none" rtlCol="0">
            <a:spAutoFit/>
          </a:bodyPr>
          <a:lstStyle/>
          <a:p>
            <a:r>
              <a:rPr lang="en-US" b="1" dirty="0">
                <a:latin typeface="Georgia" panose="02040502050405020303" pitchFamily="18" charset="0"/>
              </a:rPr>
              <a:t>Evening</a:t>
            </a:r>
          </a:p>
        </p:txBody>
      </p:sp>
      <p:cxnSp>
        <p:nvCxnSpPr>
          <p:cNvPr id="21" name="Straight Connector 20">
            <a:extLst>
              <a:ext uri="{FF2B5EF4-FFF2-40B4-BE49-F238E27FC236}">
                <a16:creationId xmlns:a16="http://schemas.microsoft.com/office/drawing/2014/main" id="{D65F9D02-7F31-4C94-02FD-665D618AE4E4}"/>
              </a:ext>
            </a:extLst>
          </p:cNvPr>
          <p:cNvCxnSpPr>
            <a:cxnSpLocks/>
          </p:cNvCxnSpPr>
          <p:nvPr/>
        </p:nvCxnSpPr>
        <p:spPr>
          <a:xfrm>
            <a:off x="6000505" y="2952621"/>
            <a:ext cx="0" cy="98829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C1A2E7C-8FCE-097A-FD0F-1F59BFE2F828}"/>
              </a:ext>
            </a:extLst>
          </p:cNvPr>
          <p:cNvSpPr txBox="1"/>
          <p:nvPr/>
        </p:nvSpPr>
        <p:spPr>
          <a:xfrm>
            <a:off x="5423988" y="2591937"/>
            <a:ext cx="1146468" cy="369332"/>
          </a:xfrm>
          <a:prstGeom prst="rect">
            <a:avLst/>
          </a:prstGeom>
          <a:noFill/>
        </p:spPr>
        <p:txBody>
          <a:bodyPr wrap="none" rtlCol="0">
            <a:spAutoFit/>
          </a:bodyPr>
          <a:lstStyle/>
          <a:p>
            <a:r>
              <a:rPr lang="en-US" b="1" dirty="0">
                <a:latin typeface="Georgia" panose="02040502050405020303" pitchFamily="18" charset="0"/>
              </a:rPr>
              <a:t>Evening</a:t>
            </a:r>
          </a:p>
        </p:txBody>
      </p:sp>
      <p:cxnSp>
        <p:nvCxnSpPr>
          <p:cNvPr id="23" name="Straight Connector 22">
            <a:extLst>
              <a:ext uri="{FF2B5EF4-FFF2-40B4-BE49-F238E27FC236}">
                <a16:creationId xmlns:a16="http://schemas.microsoft.com/office/drawing/2014/main" id="{E4EF8339-A3C6-8F66-9B8D-B99C79F1D10B}"/>
              </a:ext>
            </a:extLst>
          </p:cNvPr>
          <p:cNvCxnSpPr>
            <a:cxnSpLocks/>
          </p:cNvCxnSpPr>
          <p:nvPr/>
        </p:nvCxnSpPr>
        <p:spPr>
          <a:xfrm>
            <a:off x="9160413" y="2955713"/>
            <a:ext cx="0" cy="10058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DAE2975-748F-B1B5-7B2F-F96C8F7A4320}"/>
              </a:ext>
            </a:extLst>
          </p:cNvPr>
          <p:cNvSpPr txBox="1"/>
          <p:nvPr/>
        </p:nvSpPr>
        <p:spPr>
          <a:xfrm>
            <a:off x="8578732" y="2589556"/>
            <a:ext cx="1146468" cy="369332"/>
          </a:xfrm>
          <a:prstGeom prst="rect">
            <a:avLst/>
          </a:prstGeom>
          <a:noFill/>
        </p:spPr>
        <p:txBody>
          <a:bodyPr wrap="none" rtlCol="0">
            <a:spAutoFit/>
          </a:bodyPr>
          <a:lstStyle/>
          <a:p>
            <a:r>
              <a:rPr lang="en-US" b="1" dirty="0">
                <a:latin typeface="Georgia" panose="02040502050405020303" pitchFamily="18" charset="0"/>
              </a:rPr>
              <a:t>Evening</a:t>
            </a:r>
          </a:p>
        </p:txBody>
      </p:sp>
      <p:sp>
        <p:nvSpPr>
          <p:cNvPr id="25" name="Rectangle 24">
            <a:extLst>
              <a:ext uri="{FF2B5EF4-FFF2-40B4-BE49-F238E27FC236}">
                <a16:creationId xmlns:a16="http://schemas.microsoft.com/office/drawing/2014/main" id="{DB8BDEA4-B076-30E3-6852-C23BBF58C580}"/>
              </a:ext>
            </a:extLst>
          </p:cNvPr>
          <p:cNvSpPr/>
          <p:nvPr/>
        </p:nvSpPr>
        <p:spPr>
          <a:xfrm>
            <a:off x="1304353" y="2952751"/>
            <a:ext cx="1497926" cy="971549"/>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44D4EE0-9310-A09D-1B7D-2638CA59803E}"/>
              </a:ext>
            </a:extLst>
          </p:cNvPr>
          <p:cNvSpPr/>
          <p:nvPr/>
        </p:nvSpPr>
        <p:spPr>
          <a:xfrm>
            <a:off x="2880606" y="2961330"/>
            <a:ext cx="1504431" cy="966917"/>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1B927D7E-0328-D17A-CF62-94613186D05C}"/>
              </a:ext>
            </a:extLst>
          </p:cNvPr>
          <p:cNvSpPr/>
          <p:nvPr/>
        </p:nvSpPr>
        <p:spPr>
          <a:xfrm>
            <a:off x="4461211" y="2952751"/>
            <a:ext cx="1497926" cy="971549"/>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F3D74DF-828A-AE9E-CE6C-F36B99860E0D}"/>
              </a:ext>
            </a:extLst>
          </p:cNvPr>
          <p:cNvSpPr/>
          <p:nvPr/>
        </p:nvSpPr>
        <p:spPr>
          <a:xfrm>
            <a:off x="6037464" y="2961330"/>
            <a:ext cx="1504431" cy="966917"/>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EA9DE18-DC58-9285-021F-96D8715A615B}"/>
              </a:ext>
            </a:extLst>
          </p:cNvPr>
          <p:cNvSpPr/>
          <p:nvPr/>
        </p:nvSpPr>
        <p:spPr>
          <a:xfrm>
            <a:off x="7619092" y="2956741"/>
            <a:ext cx="1497926" cy="971549"/>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50C144F-7153-BE1F-B0D1-29F9FC09A2E9}"/>
              </a:ext>
            </a:extLst>
          </p:cNvPr>
          <p:cNvSpPr/>
          <p:nvPr/>
        </p:nvSpPr>
        <p:spPr>
          <a:xfrm>
            <a:off x="9197459" y="2964252"/>
            <a:ext cx="1504431" cy="966917"/>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5E286FD-C1F1-C7E1-80B6-52B160A0B96D}"/>
              </a:ext>
            </a:extLst>
          </p:cNvPr>
          <p:cNvSpPr txBox="1"/>
          <p:nvPr/>
        </p:nvSpPr>
        <p:spPr>
          <a:xfrm>
            <a:off x="10135350" y="2571061"/>
            <a:ext cx="1220206" cy="369332"/>
          </a:xfrm>
          <a:prstGeom prst="rect">
            <a:avLst/>
          </a:prstGeom>
          <a:noFill/>
        </p:spPr>
        <p:txBody>
          <a:bodyPr wrap="none" rtlCol="0">
            <a:spAutoFit/>
          </a:bodyPr>
          <a:lstStyle/>
          <a:p>
            <a:r>
              <a:rPr lang="en-US" b="1" dirty="0">
                <a:latin typeface="Georgia" panose="02040502050405020303" pitchFamily="18" charset="0"/>
              </a:rPr>
              <a:t>Morning</a:t>
            </a:r>
          </a:p>
        </p:txBody>
      </p:sp>
      <p:sp>
        <p:nvSpPr>
          <p:cNvPr id="34" name="TextBox 33">
            <a:extLst>
              <a:ext uri="{FF2B5EF4-FFF2-40B4-BE49-F238E27FC236}">
                <a16:creationId xmlns:a16="http://schemas.microsoft.com/office/drawing/2014/main" id="{770BBFCC-5AB7-93E3-DC5F-33D7B49936D0}"/>
              </a:ext>
            </a:extLst>
          </p:cNvPr>
          <p:cNvSpPr txBox="1"/>
          <p:nvPr/>
        </p:nvSpPr>
        <p:spPr>
          <a:xfrm>
            <a:off x="2720264" y="1110579"/>
            <a:ext cx="6351419" cy="769441"/>
          </a:xfrm>
          <a:prstGeom prst="rect">
            <a:avLst/>
          </a:prstGeom>
          <a:noFill/>
        </p:spPr>
        <p:txBody>
          <a:bodyPr wrap="none" rtlCol="0">
            <a:spAutoFit/>
          </a:bodyPr>
          <a:lstStyle/>
          <a:p>
            <a:r>
              <a:rPr lang="en-US" sz="4400" b="1" dirty="0">
                <a:latin typeface="Georgia" panose="02040502050405020303" pitchFamily="18" charset="0"/>
              </a:rPr>
              <a:t>Biblical Day vs. Night</a:t>
            </a:r>
          </a:p>
        </p:txBody>
      </p:sp>
    </p:spTree>
    <p:extLst>
      <p:ext uri="{BB962C8B-B14F-4D97-AF65-F5344CB8AC3E}">
        <p14:creationId xmlns:p14="http://schemas.microsoft.com/office/powerpoint/2010/main" val="1714798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11:28-30   Come unto me, all ye that labour and are heavy laden, and I will give you rest.  29 Take my yoke upon you, and learn of me; for I am meek and lowly in heart: and ye shall find rest unto your souls.  30 For my yoke is easy, and my burden is light.</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4628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20:8-10   Remember the sabbath day, to keep it holy.  9 Six days shalt thou labour, and do all thy work:  10 But the seventh day is the sabbath of the LORD thy God: in it thou shalt not do any work, thou, nor thy son, nor thy daughter, thy manservant, nor thy maidservant, nor thy cattle, nor thy stranger that is within thy gates: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0858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20:11   For in six days the LORD made heaven and earth, the sea, and all that in them is, and rested the seventh day: wherefore the LORD blessed the sabbath day, and hallowed it.</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1657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81844"/>
            <a:ext cx="11706226" cy="66459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16:23-24   And he said unto them, This is that which the LORD hath said, To morrow is the rest of the holy sabbath unto the LORD: bake that which ye will bake to day, and seethe that ye will seethe; and that which remaineth over lay up for you to be kept until the morning.  24 And they laid it up till the morning, as Moses bade: and it did not stink, neither was there any worm therein.</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530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5389"/>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16:24-26   And they laid it up till the morning, as Moses bade: and it did not stink, neither was there any worm therein.  25 And Moses said, Eat that to day; for to day is a sabbath unto the LORD: to day ye shall not find it in the field.  26 Six days ye shall gather it; but on the seventh day, which is the sabbath, in it there shall be none.</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479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5:4-5   But ye, brethren, are not in darkness, that that day should overtake you as a thief.  5 Ye are all the children of light, and the children of the day: we are not of the night, nor of darkness.</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7128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0535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5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Day vs. Night</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   In the end of the sabbath, as it began to dawn toward the first day of the week, came Mary Magdalene and the other Mary to see the sepulchre.</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2:2-3   And on the seventh day God ended his work which he had made; and he rested on the seventh day from all his work which he had made.  3 And God blessed the seventh day, and sanctified it: because that in it he had rested from all his work which God created and made.</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893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5469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16:22-23   And it came to pass, that on the sixth day they gathered twice as much bread, two </a:t>
            </a:r>
            <a:r>
              <a:rPr kumimoji="0" lang="en-US" sz="37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omers</a:t>
            </a:r>
            <a:r>
              <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one man: and all the rulers of the congregation came and told Moses.  23 And he said unto them, This is that which the LORD hath said, To morrow is the rest of the holy sabbath unto the LORD: bake that which ye will bake to day, and seethe that ye will seethe; and that which remaineth over lay up for you to be kept until the morning.</a:t>
            </a:r>
            <a:endPar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25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   In the end of the sabbath, as it began to dawn toward the first day of the week, came Mary Magdalene and the other Mary to see the sepulchre.</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266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6A8047-90F5-EBD0-CB41-C007B67EFF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363" y="0"/>
            <a:ext cx="11607273" cy="6858000"/>
          </a:xfrm>
          <a:prstGeom prst="rect">
            <a:avLst/>
          </a:prstGeom>
        </p:spPr>
      </p:pic>
    </p:spTree>
    <p:extLst>
      <p:ext uri="{BB962C8B-B14F-4D97-AF65-F5344CB8AC3E}">
        <p14:creationId xmlns:p14="http://schemas.microsoft.com/office/powerpoint/2010/main" val="3440236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4:2   But unto you that fear my name shall the Sun of righteousness arise with healing in his wings; and ye shall go forth, and grow up as calves of the stall.</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34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a:extLst>
              <a:ext uri="{FF2B5EF4-FFF2-40B4-BE49-F238E27FC236}">
                <a16:creationId xmlns:a16="http://schemas.microsoft.com/office/drawing/2014/main" id="{D55DAAB9-4022-2DA1-9F4B-0C50A227D112}"/>
              </a:ext>
            </a:extLst>
          </p:cNvPr>
          <p:cNvGrpSpPr/>
          <p:nvPr/>
        </p:nvGrpSpPr>
        <p:grpSpPr>
          <a:xfrm>
            <a:off x="652063" y="447012"/>
            <a:ext cx="10703493" cy="5801940"/>
            <a:chOff x="652063" y="447012"/>
            <a:chExt cx="10703493" cy="5801940"/>
          </a:xfrm>
        </p:grpSpPr>
        <p:cxnSp>
          <p:nvCxnSpPr>
            <p:cNvPr id="3" name="Straight Connector 2">
              <a:extLst>
                <a:ext uri="{FF2B5EF4-FFF2-40B4-BE49-F238E27FC236}">
                  <a16:creationId xmlns:a16="http://schemas.microsoft.com/office/drawing/2014/main" id="{DF506C01-8F17-D7E6-6003-4F0F6BA4FA21}"/>
                </a:ext>
              </a:extLst>
            </p:cNvPr>
            <p:cNvCxnSpPr>
              <a:cxnSpLocks/>
            </p:cNvCxnSpPr>
            <p:nvPr/>
          </p:nvCxnSpPr>
          <p:spPr>
            <a:xfrm>
              <a:off x="1263014" y="5082003"/>
              <a:ext cx="943887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0EA26C34-6015-716E-08FC-01A957CF453A}"/>
                </a:ext>
              </a:extLst>
            </p:cNvPr>
            <p:cNvCxnSpPr>
              <a:cxnSpLocks/>
            </p:cNvCxnSpPr>
            <p:nvPr/>
          </p:nvCxnSpPr>
          <p:spPr>
            <a:xfrm>
              <a:off x="1263014" y="4076163"/>
              <a:ext cx="0" cy="217278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A26012C-DD14-1CD6-3A91-C88493FCDEE7}"/>
                </a:ext>
              </a:extLst>
            </p:cNvPr>
            <p:cNvCxnSpPr>
              <a:cxnSpLocks/>
            </p:cNvCxnSpPr>
            <p:nvPr/>
          </p:nvCxnSpPr>
          <p:spPr>
            <a:xfrm>
              <a:off x="4419870" y="4076163"/>
              <a:ext cx="0" cy="217278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DCCF86E-DE79-E1D3-479B-D3C61BB9FDEF}"/>
                </a:ext>
              </a:extLst>
            </p:cNvPr>
            <p:cNvCxnSpPr>
              <a:cxnSpLocks/>
            </p:cNvCxnSpPr>
            <p:nvPr/>
          </p:nvCxnSpPr>
          <p:spPr>
            <a:xfrm>
              <a:off x="7579866" y="4076163"/>
              <a:ext cx="0" cy="217278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0A2324E-90C7-830A-DB42-6F8671256491}"/>
                </a:ext>
              </a:extLst>
            </p:cNvPr>
            <p:cNvCxnSpPr>
              <a:cxnSpLocks/>
            </p:cNvCxnSpPr>
            <p:nvPr/>
          </p:nvCxnSpPr>
          <p:spPr>
            <a:xfrm>
              <a:off x="10739449" y="4076163"/>
              <a:ext cx="0" cy="217278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134973E-49C2-161F-2546-EC96BD84B52D}"/>
                </a:ext>
              </a:extLst>
            </p:cNvPr>
            <p:cNvSpPr txBox="1"/>
            <p:nvPr/>
          </p:nvSpPr>
          <p:spPr>
            <a:xfrm>
              <a:off x="2057413" y="5373090"/>
              <a:ext cx="1568058"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Friday</a:t>
              </a:r>
            </a:p>
          </p:txBody>
        </p:sp>
        <p:sp>
          <p:nvSpPr>
            <p:cNvPr id="10" name="TextBox 9">
              <a:extLst>
                <a:ext uri="{FF2B5EF4-FFF2-40B4-BE49-F238E27FC236}">
                  <a16:creationId xmlns:a16="http://schemas.microsoft.com/office/drawing/2014/main" id="{505FFD0A-778D-17AD-6EC2-4EC06411EAD0}"/>
                </a:ext>
              </a:extLst>
            </p:cNvPr>
            <p:cNvSpPr txBox="1"/>
            <p:nvPr/>
          </p:nvSpPr>
          <p:spPr>
            <a:xfrm>
              <a:off x="4846649" y="5373089"/>
              <a:ext cx="209865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Saturday</a:t>
              </a:r>
            </a:p>
          </p:txBody>
        </p:sp>
        <p:sp>
          <p:nvSpPr>
            <p:cNvPr id="11" name="TextBox 10">
              <a:extLst>
                <a:ext uri="{FF2B5EF4-FFF2-40B4-BE49-F238E27FC236}">
                  <a16:creationId xmlns:a16="http://schemas.microsoft.com/office/drawing/2014/main" id="{5B23CED2-EFD1-D332-D617-A0989E062993}"/>
                </a:ext>
              </a:extLst>
            </p:cNvPr>
            <p:cNvSpPr txBox="1"/>
            <p:nvPr/>
          </p:nvSpPr>
          <p:spPr>
            <a:xfrm>
              <a:off x="8344464" y="5373089"/>
              <a:ext cx="1760418"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Sunday</a:t>
              </a:r>
            </a:p>
          </p:txBody>
        </p:sp>
        <p:sp>
          <p:nvSpPr>
            <p:cNvPr id="12" name="TextBox 11">
              <a:extLst>
                <a:ext uri="{FF2B5EF4-FFF2-40B4-BE49-F238E27FC236}">
                  <a16:creationId xmlns:a16="http://schemas.microsoft.com/office/drawing/2014/main" id="{0835E343-8706-74A3-2CB2-DB1CFC42AC70}"/>
                </a:ext>
              </a:extLst>
            </p:cNvPr>
            <p:cNvSpPr txBox="1"/>
            <p:nvPr/>
          </p:nvSpPr>
          <p:spPr>
            <a:xfrm>
              <a:off x="652063" y="3687781"/>
              <a:ext cx="12202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Morning</a:t>
              </a:r>
            </a:p>
          </p:txBody>
        </p:sp>
        <p:sp>
          <p:nvSpPr>
            <p:cNvPr id="14" name="TextBox 13">
              <a:extLst>
                <a:ext uri="{FF2B5EF4-FFF2-40B4-BE49-F238E27FC236}">
                  <a16:creationId xmlns:a16="http://schemas.microsoft.com/office/drawing/2014/main" id="{E4480682-E39B-785E-3631-33A3B3D8D000}"/>
                </a:ext>
              </a:extLst>
            </p:cNvPr>
            <p:cNvSpPr txBox="1"/>
            <p:nvPr/>
          </p:nvSpPr>
          <p:spPr>
            <a:xfrm>
              <a:off x="3810518" y="3702030"/>
              <a:ext cx="12202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Morning</a:t>
              </a:r>
            </a:p>
          </p:txBody>
        </p:sp>
        <p:sp>
          <p:nvSpPr>
            <p:cNvPr id="15" name="TextBox 14">
              <a:extLst>
                <a:ext uri="{FF2B5EF4-FFF2-40B4-BE49-F238E27FC236}">
                  <a16:creationId xmlns:a16="http://schemas.microsoft.com/office/drawing/2014/main" id="{57B6908A-3016-830C-EDF7-7C7AAC959EA4}"/>
                </a:ext>
              </a:extLst>
            </p:cNvPr>
            <p:cNvSpPr txBox="1"/>
            <p:nvPr/>
          </p:nvSpPr>
          <p:spPr>
            <a:xfrm>
              <a:off x="6965594" y="3707023"/>
              <a:ext cx="12202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Morning</a:t>
              </a:r>
            </a:p>
          </p:txBody>
        </p:sp>
        <p:cxnSp>
          <p:nvCxnSpPr>
            <p:cNvPr id="16" name="Straight Connector 15">
              <a:extLst>
                <a:ext uri="{FF2B5EF4-FFF2-40B4-BE49-F238E27FC236}">
                  <a16:creationId xmlns:a16="http://schemas.microsoft.com/office/drawing/2014/main" id="{ACE661E2-77CE-CFCD-AC67-6C21D5A3A570}"/>
                </a:ext>
              </a:extLst>
            </p:cNvPr>
            <p:cNvCxnSpPr>
              <a:cxnSpLocks/>
            </p:cNvCxnSpPr>
            <p:nvPr/>
          </p:nvCxnSpPr>
          <p:spPr>
            <a:xfrm>
              <a:off x="2843619" y="4076163"/>
              <a:ext cx="0" cy="10058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636C7ABA-9E04-935A-7976-C9AF98B4ECF9}"/>
                </a:ext>
              </a:extLst>
            </p:cNvPr>
            <p:cNvSpPr txBox="1"/>
            <p:nvPr/>
          </p:nvSpPr>
          <p:spPr>
            <a:xfrm>
              <a:off x="2273890" y="3700533"/>
              <a:ext cx="114646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Evening</a:t>
              </a:r>
            </a:p>
          </p:txBody>
        </p:sp>
        <p:cxnSp>
          <p:nvCxnSpPr>
            <p:cNvPr id="21" name="Straight Connector 20">
              <a:extLst>
                <a:ext uri="{FF2B5EF4-FFF2-40B4-BE49-F238E27FC236}">
                  <a16:creationId xmlns:a16="http://schemas.microsoft.com/office/drawing/2014/main" id="{D65F9D02-7F31-4C94-02FD-665D618AE4E4}"/>
                </a:ext>
              </a:extLst>
            </p:cNvPr>
            <p:cNvCxnSpPr>
              <a:cxnSpLocks/>
            </p:cNvCxnSpPr>
            <p:nvPr/>
          </p:nvCxnSpPr>
          <p:spPr>
            <a:xfrm>
              <a:off x="6000505" y="4076034"/>
              <a:ext cx="0" cy="98829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C1A2E7C-8FCE-097A-FD0F-1F59BFE2F828}"/>
                </a:ext>
              </a:extLst>
            </p:cNvPr>
            <p:cNvSpPr txBox="1"/>
            <p:nvPr/>
          </p:nvSpPr>
          <p:spPr>
            <a:xfrm>
              <a:off x="5423988" y="3715350"/>
              <a:ext cx="114646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Evening</a:t>
              </a:r>
            </a:p>
          </p:txBody>
        </p:sp>
        <p:cxnSp>
          <p:nvCxnSpPr>
            <p:cNvPr id="23" name="Straight Connector 22">
              <a:extLst>
                <a:ext uri="{FF2B5EF4-FFF2-40B4-BE49-F238E27FC236}">
                  <a16:creationId xmlns:a16="http://schemas.microsoft.com/office/drawing/2014/main" id="{E4EF8339-A3C6-8F66-9B8D-B99C79F1D10B}"/>
                </a:ext>
              </a:extLst>
            </p:cNvPr>
            <p:cNvCxnSpPr>
              <a:cxnSpLocks/>
            </p:cNvCxnSpPr>
            <p:nvPr/>
          </p:nvCxnSpPr>
          <p:spPr>
            <a:xfrm>
              <a:off x="9160413" y="4079126"/>
              <a:ext cx="0" cy="10058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DAE2975-748F-B1B5-7B2F-F96C8F7A4320}"/>
                </a:ext>
              </a:extLst>
            </p:cNvPr>
            <p:cNvSpPr txBox="1"/>
            <p:nvPr/>
          </p:nvSpPr>
          <p:spPr>
            <a:xfrm>
              <a:off x="8578732" y="3712969"/>
              <a:ext cx="114646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Evening</a:t>
              </a:r>
            </a:p>
          </p:txBody>
        </p:sp>
        <p:sp>
          <p:nvSpPr>
            <p:cNvPr id="25" name="Rectangle 24">
              <a:extLst>
                <a:ext uri="{FF2B5EF4-FFF2-40B4-BE49-F238E27FC236}">
                  <a16:creationId xmlns:a16="http://schemas.microsoft.com/office/drawing/2014/main" id="{DB8BDEA4-B076-30E3-6852-C23BBF58C580}"/>
                </a:ext>
              </a:extLst>
            </p:cNvPr>
            <p:cNvSpPr/>
            <p:nvPr/>
          </p:nvSpPr>
          <p:spPr>
            <a:xfrm>
              <a:off x="1304353" y="4076164"/>
              <a:ext cx="1497926" cy="971549"/>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F44D4EE0-9310-A09D-1B7D-2638CA59803E}"/>
                </a:ext>
              </a:extLst>
            </p:cNvPr>
            <p:cNvSpPr/>
            <p:nvPr/>
          </p:nvSpPr>
          <p:spPr>
            <a:xfrm>
              <a:off x="2880606" y="4083654"/>
              <a:ext cx="1504431" cy="966917"/>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26">
              <a:extLst>
                <a:ext uri="{FF2B5EF4-FFF2-40B4-BE49-F238E27FC236}">
                  <a16:creationId xmlns:a16="http://schemas.microsoft.com/office/drawing/2014/main" id="{1B927D7E-0328-D17A-CF62-94613186D05C}"/>
                </a:ext>
              </a:extLst>
            </p:cNvPr>
            <p:cNvSpPr/>
            <p:nvPr/>
          </p:nvSpPr>
          <p:spPr>
            <a:xfrm>
              <a:off x="4461211" y="4076164"/>
              <a:ext cx="1497926" cy="971549"/>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3F3D74DF-828A-AE9E-CE6C-F36B99860E0D}"/>
                </a:ext>
              </a:extLst>
            </p:cNvPr>
            <p:cNvSpPr/>
            <p:nvPr/>
          </p:nvSpPr>
          <p:spPr>
            <a:xfrm>
              <a:off x="6037464" y="4083654"/>
              <a:ext cx="1504431" cy="966917"/>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5EA9DE18-DC58-9285-021F-96D8715A615B}"/>
                </a:ext>
              </a:extLst>
            </p:cNvPr>
            <p:cNvSpPr/>
            <p:nvPr/>
          </p:nvSpPr>
          <p:spPr>
            <a:xfrm>
              <a:off x="7619092" y="4080154"/>
              <a:ext cx="1497926" cy="971549"/>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250C144F-7153-BE1F-B0D1-29F9FC09A2E9}"/>
                </a:ext>
              </a:extLst>
            </p:cNvPr>
            <p:cNvSpPr/>
            <p:nvPr/>
          </p:nvSpPr>
          <p:spPr>
            <a:xfrm>
              <a:off x="9197459" y="4087665"/>
              <a:ext cx="1504431" cy="966917"/>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TextBox 32">
              <a:extLst>
                <a:ext uri="{FF2B5EF4-FFF2-40B4-BE49-F238E27FC236}">
                  <a16:creationId xmlns:a16="http://schemas.microsoft.com/office/drawing/2014/main" id="{65E286FD-C1F1-C7E1-80B6-52B160A0B96D}"/>
                </a:ext>
              </a:extLst>
            </p:cNvPr>
            <p:cNvSpPr txBox="1"/>
            <p:nvPr/>
          </p:nvSpPr>
          <p:spPr>
            <a:xfrm>
              <a:off x="10135350" y="3694474"/>
              <a:ext cx="12202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Morning</a:t>
              </a:r>
            </a:p>
          </p:txBody>
        </p:sp>
        <p:cxnSp>
          <p:nvCxnSpPr>
            <p:cNvPr id="47" name="Straight Connector 46">
              <a:extLst>
                <a:ext uri="{FF2B5EF4-FFF2-40B4-BE49-F238E27FC236}">
                  <a16:creationId xmlns:a16="http://schemas.microsoft.com/office/drawing/2014/main" id="{7CF2DAF3-4D35-34F6-88AA-39F3DBA70AF1}"/>
                </a:ext>
              </a:extLst>
            </p:cNvPr>
            <p:cNvCxnSpPr>
              <a:cxnSpLocks/>
            </p:cNvCxnSpPr>
            <p:nvPr/>
          </p:nvCxnSpPr>
          <p:spPr>
            <a:xfrm>
              <a:off x="2841442" y="1633953"/>
              <a:ext cx="7620" cy="172593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E8493EB4-9D02-54A6-52E6-23A3DA5184EF}"/>
                </a:ext>
              </a:extLst>
            </p:cNvPr>
            <p:cNvCxnSpPr>
              <a:cxnSpLocks/>
            </p:cNvCxnSpPr>
            <p:nvPr/>
          </p:nvCxnSpPr>
          <p:spPr>
            <a:xfrm>
              <a:off x="4419870" y="2407383"/>
              <a:ext cx="0" cy="9715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9AE9972-A4A0-CA44-1EAD-477353A91184}"/>
                </a:ext>
              </a:extLst>
            </p:cNvPr>
            <p:cNvCxnSpPr>
              <a:cxnSpLocks/>
            </p:cNvCxnSpPr>
            <p:nvPr/>
          </p:nvCxnSpPr>
          <p:spPr>
            <a:xfrm>
              <a:off x="5982452" y="1633953"/>
              <a:ext cx="3095" cy="172743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C79499E-C19C-779B-9D1F-5CF536A7A5D5}"/>
                </a:ext>
              </a:extLst>
            </p:cNvPr>
            <p:cNvCxnSpPr>
              <a:cxnSpLocks/>
            </p:cNvCxnSpPr>
            <p:nvPr/>
          </p:nvCxnSpPr>
          <p:spPr>
            <a:xfrm>
              <a:off x="7559969" y="2405618"/>
              <a:ext cx="0" cy="98829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6363113-3D18-D135-E94E-1906DF9132DF}"/>
                </a:ext>
              </a:extLst>
            </p:cNvPr>
            <p:cNvCxnSpPr>
              <a:cxnSpLocks/>
            </p:cNvCxnSpPr>
            <p:nvPr/>
          </p:nvCxnSpPr>
          <p:spPr>
            <a:xfrm>
              <a:off x="9117018" y="1668373"/>
              <a:ext cx="5331" cy="172961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4A66A5F-F974-13C1-DAB0-68017AD91045}"/>
                </a:ext>
              </a:extLst>
            </p:cNvPr>
            <p:cNvCxnSpPr>
              <a:cxnSpLocks/>
            </p:cNvCxnSpPr>
            <p:nvPr/>
          </p:nvCxnSpPr>
          <p:spPr>
            <a:xfrm>
              <a:off x="10697127" y="2420922"/>
              <a:ext cx="0" cy="98829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DACD553-A4AD-313F-5E9F-2CDF7EEF6F0D}"/>
                </a:ext>
              </a:extLst>
            </p:cNvPr>
            <p:cNvCxnSpPr>
              <a:cxnSpLocks/>
            </p:cNvCxnSpPr>
            <p:nvPr/>
          </p:nvCxnSpPr>
          <p:spPr>
            <a:xfrm>
              <a:off x="1287546" y="3378933"/>
              <a:ext cx="943887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3FAF9068-DC9C-215C-654A-F37883498C67}"/>
                </a:ext>
              </a:extLst>
            </p:cNvPr>
            <p:cNvCxnSpPr>
              <a:cxnSpLocks/>
            </p:cNvCxnSpPr>
            <p:nvPr/>
          </p:nvCxnSpPr>
          <p:spPr>
            <a:xfrm>
              <a:off x="1279342" y="2407383"/>
              <a:ext cx="0" cy="100584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27358371-5602-5268-3BE1-FF57BACEEA22}"/>
                </a:ext>
              </a:extLst>
            </p:cNvPr>
            <p:cNvSpPr txBox="1"/>
            <p:nvPr/>
          </p:nvSpPr>
          <p:spPr>
            <a:xfrm>
              <a:off x="3434146" y="1668373"/>
              <a:ext cx="209865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Saturday</a:t>
              </a:r>
            </a:p>
          </p:txBody>
        </p:sp>
        <p:sp>
          <p:nvSpPr>
            <p:cNvPr id="58" name="Rectangle 57">
              <a:extLst>
                <a:ext uri="{FF2B5EF4-FFF2-40B4-BE49-F238E27FC236}">
                  <a16:creationId xmlns:a16="http://schemas.microsoft.com/office/drawing/2014/main" id="{233ECA4C-5C4C-F8ED-8A01-3E0A8E1E2540}"/>
                </a:ext>
              </a:extLst>
            </p:cNvPr>
            <p:cNvSpPr/>
            <p:nvPr/>
          </p:nvSpPr>
          <p:spPr>
            <a:xfrm>
              <a:off x="1318984" y="2407383"/>
              <a:ext cx="1482685" cy="934605"/>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id="{E19C7BD5-98E1-47B7-F9CA-C30832F3378E}"/>
                </a:ext>
              </a:extLst>
            </p:cNvPr>
            <p:cNvSpPr/>
            <p:nvPr/>
          </p:nvSpPr>
          <p:spPr>
            <a:xfrm>
              <a:off x="2880606" y="2407383"/>
              <a:ext cx="1504431" cy="94079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Rectangle 60">
              <a:extLst>
                <a:ext uri="{FF2B5EF4-FFF2-40B4-BE49-F238E27FC236}">
                  <a16:creationId xmlns:a16="http://schemas.microsoft.com/office/drawing/2014/main" id="{E381356F-E44E-E820-E7B0-0AE120B38A84}"/>
                </a:ext>
              </a:extLst>
            </p:cNvPr>
            <p:cNvSpPr/>
            <p:nvPr/>
          </p:nvSpPr>
          <p:spPr>
            <a:xfrm>
              <a:off x="4454704" y="2412970"/>
              <a:ext cx="1482685" cy="934605"/>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Rectangle 61">
              <a:extLst>
                <a:ext uri="{FF2B5EF4-FFF2-40B4-BE49-F238E27FC236}">
                  <a16:creationId xmlns:a16="http://schemas.microsoft.com/office/drawing/2014/main" id="{0E23EAFA-29D4-5147-FE9A-E2DC65D104F7}"/>
                </a:ext>
              </a:extLst>
            </p:cNvPr>
            <p:cNvSpPr/>
            <p:nvPr/>
          </p:nvSpPr>
          <p:spPr>
            <a:xfrm>
              <a:off x="6018338" y="2405618"/>
              <a:ext cx="1504431" cy="94079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3" name="Rectangle 62">
              <a:extLst>
                <a:ext uri="{FF2B5EF4-FFF2-40B4-BE49-F238E27FC236}">
                  <a16:creationId xmlns:a16="http://schemas.microsoft.com/office/drawing/2014/main" id="{EBF0908E-33F1-4735-18FF-A0D2C2785DD2}"/>
                </a:ext>
              </a:extLst>
            </p:cNvPr>
            <p:cNvSpPr/>
            <p:nvPr/>
          </p:nvSpPr>
          <p:spPr>
            <a:xfrm>
              <a:off x="7594653" y="2405562"/>
              <a:ext cx="1482685" cy="934605"/>
            </a:xfrm>
            <a:prstGeom prst="rect">
              <a:avLst/>
            </a:prstGeom>
            <a:solidFill>
              <a:srgbClr val="FFFF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Rectangle 63">
              <a:extLst>
                <a:ext uri="{FF2B5EF4-FFF2-40B4-BE49-F238E27FC236}">
                  <a16:creationId xmlns:a16="http://schemas.microsoft.com/office/drawing/2014/main" id="{F63E968F-5169-D98B-67B4-60F44074BCF4}"/>
                </a:ext>
              </a:extLst>
            </p:cNvPr>
            <p:cNvSpPr/>
            <p:nvPr/>
          </p:nvSpPr>
          <p:spPr>
            <a:xfrm>
              <a:off x="9158436" y="2417732"/>
              <a:ext cx="1504431" cy="927197"/>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6" name="TextBox 65">
              <a:extLst>
                <a:ext uri="{FF2B5EF4-FFF2-40B4-BE49-F238E27FC236}">
                  <a16:creationId xmlns:a16="http://schemas.microsoft.com/office/drawing/2014/main" id="{45E79CDD-5C12-B914-081A-7E3B2A882DAE}"/>
                </a:ext>
              </a:extLst>
            </p:cNvPr>
            <p:cNvSpPr txBox="1"/>
            <p:nvPr/>
          </p:nvSpPr>
          <p:spPr>
            <a:xfrm>
              <a:off x="6818314" y="1663295"/>
              <a:ext cx="1760418"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Sunday</a:t>
              </a:r>
            </a:p>
          </p:txBody>
        </p:sp>
        <p:sp>
          <p:nvSpPr>
            <p:cNvPr id="68" name="TextBox 67">
              <a:extLst>
                <a:ext uri="{FF2B5EF4-FFF2-40B4-BE49-F238E27FC236}">
                  <a16:creationId xmlns:a16="http://schemas.microsoft.com/office/drawing/2014/main" id="{8BF01D27-5271-7E9B-2B8C-BE6262D07E3E}"/>
                </a:ext>
              </a:extLst>
            </p:cNvPr>
            <p:cNvSpPr txBox="1"/>
            <p:nvPr/>
          </p:nvSpPr>
          <p:spPr>
            <a:xfrm>
              <a:off x="1968107" y="447012"/>
              <a:ext cx="8255786" cy="769441"/>
            </a:xfrm>
            <a:prstGeom prst="rect">
              <a:avLst/>
            </a:prstGeom>
            <a:noFill/>
          </p:spPr>
          <p:txBody>
            <a:bodyPr wrap="none" rtlCol="0">
              <a:spAutoFit/>
            </a:bodyPr>
            <a:lstStyle/>
            <a:p>
              <a:r>
                <a:rPr lang="en-US" sz="4400" b="1" dirty="0">
                  <a:latin typeface="Georgia" panose="02040502050405020303" pitchFamily="18" charset="0"/>
                </a:rPr>
                <a:t>Jewish Day vs. Biblical Day</a:t>
              </a:r>
            </a:p>
          </p:txBody>
        </p:sp>
      </p:grpSp>
    </p:spTree>
    <p:extLst>
      <p:ext uri="{BB962C8B-B14F-4D97-AF65-F5344CB8AC3E}">
        <p14:creationId xmlns:p14="http://schemas.microsoft.com/office/powerpoint/2010/main" val="732416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89773</TotalTime>
  <Words>784</Words>
  <Application>Microsoft Office PowerPoint</Application>
  <PresentationFormat>Widescreen</PresentationFormat>
  <Paragraphs>47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571</cp:revision>
  <cp:lastPrinted>2020-01-28T17:57:24Z</cp:lastPrinted>
  <dcterms:created xsi:type="dcterms:W3CDTF">2019-08-31T20:33:16Z</dcterms:created>
  <dcterms:modified xsi:type="dcterms:W3CDTF">2024-10-17T14:06:02Z</dcterms:modified>
</cp:coreProperties>
</file>